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1/22/2018 9:09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1/22/2018 9:08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9:08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9:08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9:08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1/22/2018 9:08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22/01/2018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3"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24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Tulsa, Oklahoma</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01346" cy="369332"/>
          </a:xfrm>
          <a:prstGeom prst="rect">
            <a:avLst/>
          </a:prstGeom>
        </p:spPr>
        <p:txBody>
          <a:bodyPr wrap="none">
            <a:spAutoFit/>
          </a:bodyPr>
          <a:lstStyle/>
          <a:p>
            <a:r>
              <a:rPr lang="en-US" dirty="0"/>
              <a:t>11:40 – 12:00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66080" cy="369332"/>
          </a:xfrm>
          <a:prstGeom prst="rect">
            <a:avLst/>
          </a:prstGeom>
        </p:spPr>
        <p:txBody>
          <a:bodyPr wrap="none">
            <a:spAutoFit/>
          </a:bodyPr>
          <a:lstStyle/>
          <a:p>
            <a:r>
              <a:rPr lang="en-US" dirty="0"/>
              <a:t>11:20 – 11:40</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1802" cy="369332"/>
          </a:xfrm>
          <a:prstGeom prst="rect">
            <a:avLst/>
          </a:prstGeom>
        </p:spPr>
        <p:txBody>
          <a:bodyPr wrap="none">
            <a:spAutoFit/>
          </a:bodyPr>
          <a:lstStyle/>
          <a:p>
            <a:r>
              <a:rPr lang="en-US" dirty="0"/>
              <a:t>12:00 – 12:20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3"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436612" cy="369332"/>
          </a:xfrm>
          <a:prstGeom prst="rect">
            <a:avLst/>
          </a:prstGeom>
        </p:spPr>
        <p:txBody>
          <a:bodyPr wrap="none">
            <a:spAutoFit/>
          </a:bodyPr>
          <a:lstStyle/>
          <a:p>
            <a:r>
              <a:rPr lang="en-US" dirty="0"/>
              <a:t>12:20 – 12:40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4505</Words>
  <Application>Microsoft Office PowerPoint</Application>
  <PresentationFormat>Custom</PresentationFormat>
  <Paragraphs>948</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2018-01-23T03:10:39Z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